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7" r:id="rId13"/>
    <p:sldId id="267" r:id="rId14"/>
    <p:sldId id="268" r:id="rId15"/>
    <p:sldId id="282" r:id="rId16"/>
    <p:sldId id="283" r:id="rId17"/>
    <p:sldId id="284" r:id="rId18"/>
    <p:sldId id="285" r:id="rId19"/>
    <p:sldId id="271" r:id="rId20"/>
    <p:sldId id="286" r:id="rId21"/>
    <p:sldId id="277" r:id="rId22"/>
    <p:sldId id="278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8110" autoAdjust="0"/>
  </p:normalViewPr>
  <p:slideViewPr>
    <p:cSldViewPr snapToObjects="1">
      <p:cViewPr>
        <p:scale>
          <a:sx n="100" d="100"/>
          <a:sy n="100" d="100"/>
        </p:scale>
        <p:origin x="-58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E3FE7-84CB-4740-87F5-785D52BF76B6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42527-5941-DA43-AD7F-044132040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FEBAB-A3F1-9740-B896-1FB0E64FAA63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4F291-2389-BC42-8E93-6607B65E0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20CD-D3C0-6D41-934D-645155AEB583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A132-50E0-9A44-A5C3-331E7CDF6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20CD-D3C0-6D41-934D-645155AEB583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A132-50E0-9A44-A5C3-331E7CDF6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20CD-D3C0-6D41-934D-645155AEB583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A132-50E0-9A44-A5C3-331E7CDF6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20CD-D3C0-6D41-934D-645155AEB583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A132-50E0-9A44-A5C3-331E7CDF6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20CD-D3C0-6D41-934D-645155AEB583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A132-50E0-9A44-A5C3-331E7CDF6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20CD-D3C0-6D41-934D-645155AEB583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A132-50E0-9A44-A5C3-331E7CDF6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20CD-D3C0-6D41-934D-645155AEB583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A132-50E0-9A44-A5C3-331E7CDF6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20CD-D3C0-6D41-934D-645155AEB583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A132-50E0-9A44-A5C3-331E7CDF6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20CD-D3C0-6D41-934D-645155AEB583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A132-50E0-9A44-A5C3-331E7CDF6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20CD-D3C0-6D41-934D-645155AEB583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A132-50E0-9A44-A5C3-331E7CDF6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20CD-D3C0-6D41-934D-645155AEB583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A132-50E0-9A44-A5C3-331E7CDF6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920CD-D3C0-6D41-934D-645155AEB583}" type="datetimeFigureOut">
              <a:rPr lang="en-US" smtClean="0"/>
              <a:pPr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DA132-50E0-9A44-A5C3-331E7CDF6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87625"/>
            <a:ext cx="8001000" cy="76517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VAG Rounded Std Light"/>
                <a:cs typeface="VAG Rounded Std Light"/>
              </a:rPr>
              <a:t>Location-Based Marketing Success</a:t>
            </a:r>
            <a:endParaRPr lang="en-US" sz="4000" dirty="0">
              <a:solidFill>
                <a:schemeClr val="bg1"/>
              </a:solidFill>
              <a:latin typeface="VAG Rounded Std Light"/>
              <a:cs typeface="VAG Rounded Std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48064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spc="300" dirty="0" smtClean="0">
                <a:solidFill>
                  <a:schemeClr val="accent6">
                    <a:lumMod val="75000"/>
                  </a:schemeClr>
                </a:solidFill>
                <a:latin typeface="VAG Rounded Std Light"/>
                <a:cs typeface="VAG Rounded Std Light"/>
              </a:rPr>
              <a:t>MEASURING</a:t>
            </a:r>
            <a:endParaRPr lang="en-US" sz="6600" spc="300" dirty="0">
              <a:solidFill>
                <a:schemeClr val="accent6">
                  <a:lumMod val="75000"/>
                </a:schemeClr>
              </a:solidFill>
              <a:latin typeface="VAG Rounded Std Light"/>
              <a:cs typeface="VAG Rounded Std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815" y="5334000"/>
            <a:ext cx="5754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VAG Rounded Std Light"/>
                <a:cs typeface="VAG Rounded Std Light"/>
              </a:rPr>
              <a:t>Check-in to Ballroom E and tweet using #Where20 and #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VAG Rounded Std Light"/>
                <a:cs typeface="VAG Rounded Std Light"/>
              </a:rPr>
              <a:t>Geotoko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VAG Rounded Std Light"/>
              <a:cs typeface="VAG Rounded Std Light"/>
            </a:endParaRPr>
          </a:p>
        </p:txBody>
      </p:sp>
      <p:pic>
        <p:nvPicPr>
          <p:cNvPr id="7" name="Picture 6" descr="foursqua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038600"/>
            <a:ext cx="1295400" cy="1295400"/>
          </a:xfrm>
          <a:prstGeom prst="rect">
            <a:avLst/>
          </a:prstGeom>
        </p:spPr>
      </p:pic>
      <p:pic>
        <p:nvPicPr>
          <p:cNvPr id="8" name="Picture 7" descr="twi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0386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495800" y="0"/>
            <a:ext cx="46482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90600" y="609600"/>
            <a:ext cx="2743200" cy="857181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rgbClr val="E46C0A"/>
                </a:solidFill>
                <a:latin typeface="VAG Rounded Std Light"/>
                <a:cs typeface="VAG Rounded Std Light"/>
              </a:rPr>
              <a:t>01 </a:t>
            </a:r>
            <a:r>
              <a:rPr lang="en-US" dirty="0" smtClean="0">
                <a:latin typeface="VAG Rounded Std Light"/>
                <a:cs typeface="VAG Rounded Std Light"/>
              </a:rPr>
              <a:t>Create</a:t>
            </a:r>
            <a:br>
              <a:rPr lang="en-US" dirty="0" smtClean="0">
                <a:latin typeface="VAG Rounded Std Light"/>
                <a:cs typeface="VAG Rounded Std Light"/>
              </a:rPr>
            </a:br>
            <a:endParaRPr lang="en-US" dirty="0">
              <a:solidFill>
                <a:srgbClr val="E46C0A"/>
              </a:solidFill>
              <a:latin typeface="VAG Rounded Std Light"/>
              <a:cs typeface="VAG Rounded Std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759803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AG Rounded Std Light"/>
                <a:cs typeface="VAG Rounded Std Light"/>
              </a:rPr>
              <a:t>Build and distribute deals and promotions on multiple LBS like foursquare and </a:t>
            </a:r>
            <a:r>
              <a:rPr lang="en-US" sz="2400" dirty="0" err="1" smtClean="0">
                <a:latin typeface="VAG Rounded Std Light"/>
                <a:cs typeface="VAG Rounded Std Light"/>
              </a:rPr>
              <a:t>facebook</a:t>
            </a:r>
            <a:r>
              <a:rPr lang="en-US" sz="2400" dirty="0" smtClean="0">
                <a:latin typeface="VAG Rounded Std Light"/>
                <a:cs typeface="VAG Rounded Std Light"/>
              </a:rPr>
              <a:t> places.</a:t>
            </a:r>
          </a:p>
        </p:txBody>
      </p:sp>
      <p:pic>
        <p:nvPicPr>
          <p:cNvPr id="11" name="Picture 10" descr="1299114985_Gnome-Preferences-Other-6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79381"/>
            <a:ext cx="812800" cy="812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9600" y="3402955"/>
            <a:ext cx="35052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400" dirty="0" smtClean="0">
                <a:latin typeface="VAG Rounded Std Light"/>
                <a:cs typeface="VAG Rounded Std Light"/>
              </a:rPr>
              <a:t> Sweepstakes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400" dirty="0" smtClean="0">
                <a:latin typeface="VAG Rounded Std Light"/>
                <a:cs typeface="VAG Rounded Std Light"/>
              </a:rPr>
              <a:t> Daily Giveaways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400" dirty="0" smtClean="0">
                <a:latin typeface="VAG Rounded Std Light"/>
                <a:cs typeface="VAG Rounded Std Light"/>
              </a:rPr>
              <a:t> Instant Win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400" dirty="0" smtClean="0">
                <a:latin typeface="VAG Rounded Std Light"/>
                <a:cs typeface="VAG Rounded Std Light"/>
              </a:rPr>
              <a:t> Loyal Visitors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400" dirty="0" smtClean="0">
                <a:latin typeface="VAG Rounded Std Light"/>
                <a:cs typeface="VAG Rounded Std Light"/>
              </a:rPr>
              <a:t> Door Crashers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400" dirty="0" smtClean="0">
                <a:latin typeface="VAG Rounded Std Light"/>
                <a:cs typeface="VAG Rounded Std Light"/>
              </a:rPr>
              <a:t> Club card</a:t>
            </a:r>
          </a:p>
        </p:txBody>
      </p:sp>
      <p:sp>
        <p:nvSpPr>
          <p:cNvPr id="20" name="Title 7"/>
          <p:cNvSpPr txBox="1">
            <a:spLocks/>
          </p:cNvSpPr>
          <p:nvPr/>
        </p:nvSpPr>
        <p:spPr>
          <a:xfrm>
            <a:off x="5638800" y="609600"/>
            <a:ext cx="2743200" cy="85718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VAG Rounded Std Light"/>
                <a:ea typeface="+mj-ea"/>
                <a:cs typeface="VAG Rounded Std Light"/>
              </a:rPr>
              <a:t>02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Light"/>
                <a:ea typeface="+mj-ea"/>
                <a:cs typeface="VAG Rounded Std Light"/>
              </a:rPr>
              <a:t>Track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AG Rounded Std Light"/>
                <a:ea typeface="+mj-ea"/>
                <a:cs typeface="VAG Rounded Std Light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AG Rounded Std Light"/>
                <a:ea typeface="+mj-ea"/>
                <a:cs typeface="VAG Rounded Std Light"/>
              </a:rPr>
            </a:b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VAG Rounded Std Light"/>
              <a:ea typeface="+mj-ea"/>
              <a:cs typeface="VAG Rounded Std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1706940"/>
            <a:ext cx="40386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VAG Rounded Std Light"/>
                <a:cs typeface="VAG Rounded Std Light"/>
              </a:rPr>
              <a:t>Aggregate in</a:t>
            </a:r>
            <a:r>
              <a:rPr lang="en-US" sz="2400" dirty="0">
                <a:solidFill>
                  <a:srgbClr val="FFFFFF"/>
                </a:solidFill>
                <a:latin typeface="VAG Rounded Std Light"/>
                <a:cs typeface="VAG Rounded Std Light"/>
              </a:rPr>
              <a:t>-depth, real-time data to deliver meaningful metrics, actionable insights and measurable ROI</a:t>
            </a:r>
            <a:endParaRPr lang="en-US" sz="2400" dirty="0" smtClean="0">
              <a:solidFill>
                <a:srgbClr val="FFFFFF"/>
              </a:solidFill>
              <a:latin typeface="VAG Rounded Std Light"/>
              <a:cs typeface="VAG Rounded Std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7800" y="3352800"/>
            <a:ext cx="3505200" cy="269304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VAG Rounded Std Light"/>
                <a:cs typeface="VAG Rounded Std Light"/>
              </a:rPr>
              <a:t> Intelligence (</a:t>
            </a:r>
            <a:r>
              <a:rPr lang="en-US" sz="2400" dirty="0" err="1" smtClean="0">
                <a:solidFill>
                  <a:srgbClr val="FFFFFF"/>
                </a:solidFill>
                <a:latin typeface="VAG Rounded Std Light"/>
                <a:cs typeface="VAG Rounded Std Light"/>
              </a:rPr>
              <a:t>heatmap</a:t>
            </a:r>
            <a:r>
              <a:rPr lang="en-US" sz="2400" dirty="0" smtClean="0">
                <a:solidFill>
                  <a:srgbClr val="FFFFFF"/>
                </a:solidFill>
                <a:latin typeface="VAG Rounded Std Light"/>
                <a:cs typeface="VAG Rounded Std Light"/>
              </a:rPr>
              <a:t>)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VAG Rounded Std Light"/>
                <a:cs typeface="VAG Rounded Std Light"/>
              </a:rPr>
              <a:t> Geo-Score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VAG Rounded Std Light"/>
                <a:cs typeface="VAG Rounded Std Light"/>
              </a:rPr>
              <a:t> Demographics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VAG Rounded Std Light"/>
                <a:cs typeface="VAG Rounded Std Light"/>
              </a:rPr>
              <a:t> Location analytics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VAG Rounded Std Light"/>
                <a:cs typeface="VAG Rounded Std Light"/>
              </a:rPr>
              <a:t> Social influence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VAG Rounded Std Light"/>
                <a:cs typeface="VAG Rounded Std Light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VAG Rounded Std Light"/>
                <a:cs typeface="VAG Rounded Std Light"/>
              </a:rPr>
              <a:t>B</a:t>
            </a:r>
            <a:r>
              <a:rPr lang="en-US" sz="2400" dirty="0" smtClean="0">
                <a:solidFill>
                  <a:srgbClr val="FFFFFF"/>
                </a:solidFill>
                <a:latin typeface="VAG Rounded Std Light"/>
                <a:cs typeface="VAG Rounded Std Light"/>
              </a:rPr>
              <a:t>ehavioral patterns </a:t>
            </a:r>
          </a:p>
        </p:txBody>
      </p:sp>
      <p:pic>
        <p:nvPicPr>
          <p:cNvPr id="25" name="Picture 24" descr="1299115792_Gnome-X-Office-Spreadsheet-6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0" y="6793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animBg="1"/>
      <p:bldP spid="8" grpId="0"/>
      <p:bldP spid="10" grpId="0"/>
      <p:bldP spid="14" grpId="0"/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VAG Rounded Std Light"/>
                <a:cs typeface="VAG Rounded Std Light"/>
              </a:rPr>
              <a:t>Lets talk analytics.</a:t>
            </a:r>
            <a:endParaRPr lang="en-US" sz="3600" dirty="0">
              <a:latin typeface="VAG Rounded Std Light"/>
              <a:cs typeface="VAG Rounded St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500" dirty="0" smtClean="0">
              <a:latin typeface="VAG Rounded Std Light"/>
              <a:cs typeface="VAG Rounded Std Light"/>
            </a:endParaRPr>
          </a:p>
        </p:txBody>
      </p:sp>
      <p:pic>
        <p:nvPicPr>
          <p:cNvPr id="7" name="Picture 6" descr="Scr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88" y="-1"/>
            <a:ext cx="5817712" cy="7406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500" dirty="0" smtClean="0">
              <a:latin typeface="VAG Rounded Std Light"/>
              <a:cs typeface="VAG Rounded Std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238780"/>
            <a:ext cx="3211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VAG Rounded Std Light"/>
                <a:cs typeface="VAG Rounded Std Light"/>
              </a:rPr>
              <a:t>Location Intelligence</a:t>
            </a:r>
            <a:endParaRPr lang="en-US" sz="2800" dirty="0">
              <a:solidFill>
                <a:srgbClr val="FFFFFF"/>
              </a:solidFill>
              <a:latin typeface="VAG Rounded Std Light"/>
              <a:cs typeface="VAG Rounded Std Light"/>
            </a:endParaRPr>
          </a:p>
        </p:txBody>
      </p:sp>
      <p:pic>
        <p:nvPicPr>
          <p:cNvPr id="6" name="Picture 5" descr="Screen shot 2011-03-02 at 9.07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79620"/>
            <a:ext cx="7132160" cy="58783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500" dirty="0" smtClean="0">
              <a:latin typeface="VAG Rounded Std Light"/>
              <a:cs typeface="VAG Rounded Std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238780"/>
            <a:ext cx="3211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VAG Rounded Std Light"/>
                <a:cs typeface="VAG Rounded Std Light"/>
              </a:rPr>
              <a:t>Location Intelligence</a:t>
            </a:r>
            <a:endParaRPr lang="en-US" sz="2800" dirty="0">
              <a:solidFill>
                <a:srgbClr val="FFFFFF"/>
              </a:solidFill>
              <a:latin typeface="VAG Rounded Std Light"/>
              <a:cs typeface="VAG Rounded Std Light"/>
            </a:endParaRPr>
          </a:p>
        </p:txBody>
      </p:sp>
      <p:pic>
        <p:nvPicPr>
          <p:cNvPr id="6" name="Picture 5" descr="Screen shot 2011-03-02 at 9.07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79620"/>
            <a:ext cx="7132160" cy="5878380"/>
          </a:xfrm>
          <a:prstGeom prst="rect">
            <a:avLst/>
          </a:prstGeom>
        </p:spPr>
      </p:pic>
      <p:pic>
        <p:nvPicPr>
          <p:cNvPr id="7" name="Picture 6" descr="Screen shot 2011-03-02 at 9.10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1012304"/>
            <a:ext cx="7132160" cy="5845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500" dirty="0" smtClean="0">
              <a:latin typeface="VAG Rounded Std Light"/>
              <a:cs typeface="VAG Rounded Std Light"/>
            </a:endParaRPr>
          </a:p>
        </p:txBody>
      </p:sp>
      <p:pic>
        <p:nvPicPr>
          <p:cNvPr id="6" name="Picture 5" descr="Scr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-1"/>
            <a:ext cx="5693891" cy="7379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500" dirty="0" smtClean="0">
              <a:latin typeface="VAG Rounded Std Light"/>
              <a:cs typeface="VAG Rounded Std Light"/>
            </a:endParaRPr>
          </a:p>
        </p:txBody>
      </p:sp>
      <p:pic>
        <p:nvPicPr>
          <p:cNvPr id="4" name="Picture 3" descr="Scr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6313032" cy="747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500" dirty="0" smtClean="0">
              <a:latin typeface="VAG Rounded Std Light"/>
              <a:cs typeface="VAG Rounded Std Light"/>
            </a:endParaRPr>
          </a:p>
        </p:txBody>
      </p:sp>
      <p:pic>
        <p:nvPicPr>
          <p:cNvPr id="6" name="Picture 5" descr="Sc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39" y="0"/>
            <a:ext cx="6426661" cy="746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500" dirty="0" smtClean="0">
              <a:latin typeface="VAG Rounded Std Light"/>
              <a:cs typeface="VAG Rounded Std Light"/>
            </a:endParaRPr>
          </a:p>
        </p:txBody>
      </p:sp>
      <p:pic>
        <p:nvPicPr>
          <p:cNvPr id="4" name="Picture 3" descr="Scr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034" y="0"/>
            <a:ext cx="5021566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500" dirty="0" smtClean="0">
              <a:latin typeface="VAG Rounded Std Light"/>
              <a:cs typeface="VAG Rounded Std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189" y="238780"/>
            <a:ext cx="2497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VAG Rounded Std Light"/>
                <a:cs typeface="VAG Rounded Std Light"/>
              </a:rPr>
              <a:t>Social Influence</a:t>
            </a:r>
            <a:endParaRPr lang="en-US" sz="2800" dirty="0">
              <a:solidFill>
                <a:srgbClr val="FFFFFF"/>
              </a:solidFill>
              <a:latin typeface="VAG Rounded Std Light"/>
              <a:cs typeface="VAG Rounded Std Light"/>
            </a:endParaRPr>
          </a:p>
        </p:txBody>
      </p:sp>
      <p:pic>
        <p:nvPicPr>
          <p:cNvPr id="7" name="Picture 6" descr="Screen shot 2011-03-02 at 9.38.2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1888435"/>
          </a:xfrm>
          <a:prstGeom prst="rect">
            <a:avLst/>
          </a:prstGeom>
        </p:spPr>
      </p:pic>
      <p:pic>
        <p:nvPicPr>
          <p:cNvPr id="10" name="Picture 9" descr="Screen shot 2011-03-02 at 9.41.2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3834"/>
            <a:ext cx="9144000" cy="3043755"/>
          </a:xfrm>
          <a:prstGeom prst="rect">
            <a:avLst/>
          </a:prstGeom>
        </p:spPr>
      </p:pic>
      <p:pic>
        <p:nvPicPr>
          <p:cNvPr id="12" name="Picture 11" descr="Screen shot 2011-03-02 at 9.43.1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6362700"/>
            <a:ext cx="60960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803926"/>
            <a:ext cx="5486400" cy="102076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VAG Rounded Std Light"/>
                <a:cs typeface="VAG Rounded Std Light"/>
              </a:rPr>
              <a:t>Adarsh Pallian</a:t>
            </a:r>
            <a:br>
              <a:rPr lang="en-US" dirty="0" smtClean="0">
                <a:latin typeface="VAG Rounded Std Light"/>
                <a:cs typeface="VAG Rounded Std Light"/>
              </a:rPr>
            </a:br>
            <a:endParaRPr lang="en-US" dirty="0">
              <a:latin typeface="VAG Rounded Std Light"/>
              <a:cs typeface="VAG Rounded Std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8194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logo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36" y="1981200"/>
            <a:ext cx="2697164" cy="2697164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9657" y="3581400"/>
            <a:ext cx="1802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VAG Rounded Std Light"/>
                <a:cs typeface="VAG Rounded Std Light"/>
              </a:rPr>
              <a:t>www.geotoko.com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VAG Rounded Std Light"/>
              <a:cs typeface="VAG Rounded Std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8052" y="2847707"/>
            <a:ext cx="5468748" cy="18004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400" dirty="0">
                <a:latin typeface="VAG Rounded Std Light"/>
                <a:cs typeface="VAG Rounded Std Light"/>
              </a:rPr>
              <a:t> </a:t>
            </a:r>
            <a:r>
              <a:rPr lang="en-US" sz="2400" dirty="0" smtClean="0">
                <a:latin typeface="VAG Rounded Std Light"/>
                <a:cs typeface="VAG Rounded Std Light"/>
              </a:rPr>
              <a:t>CEO, </a:t>
            </a:r>
            <a:r>
              <a:rPr lang="en-US" sz="2400" dirty="0" err="1" smtClean="0">
                <a:latin typeface="VAG Rounded Std Light"/>
                <a:cs typeface="VAG Rounded Std Light"/>
              </a:rPr>
              <a:t>Geotoko.com</a:t>
            </a:r>
            <a:endParaRPr lang="en-US" sz="2400" dirty="0" smtClean="0">
              <a:latin typeface="VAG Rounded Std Light"/>
              <a:cs typeface="VAG Rounded Std Light"/>
            </a:endParaRP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Font typeface="Arial"/>
              <a:buChar char="•"/>
            </a:pPr>
            <a:r>
              <a:rPr lang="en-US" sz="2400" dirty="0">
                <a:latin typeface="VAG Rounded Std Light"/>
                <a:cs typeface="VAG Rounded Std Light"/>
              </a:rPr>
              <a:t> </a:t>
            </a:r>
            <a:r>
              <a:rPr lang="en-US" sz="2400" dirty="0" smtClean="0">
                <a:latin typeface="VAG Rounded Std Light"/>
                <a:cs typeface="VAG Rounded Std Light"/>
              </a:rPr>
              <a:t>Founded Geotoko in May, 2010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400" dirty="0" smtClean="0">
                <a:latin typeface="VAG Rounded Std Light"/>
                <a:cs typeface="VAG Rounded Std Light"/>
              </a:rPr>
              <a:t> Located in Vancouver, BC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400" dirty="0" smtClean="0">
                <a:latin typeface="VAG Rounded Std Light"/>
                <a:cs typeface="VAG Rounded Std Light"/>
              </a:rPr>
              <a:t> @</a:t>
            </a:r>
            <a:r>
              <a:rPr lang="en-US" sz="2400" dirty="0" err="1" smtClean="0">
                <a:latin typeface="VAG Rounded Std Light"/>
                <a:cs typeface="VAG Rounded Std Light"/>
              </a:rPr>
              <a:t>pallian</a:t>
            </a:r>
            <a:r>
              <a:rPr lang="en-US" sz="2400" dirty="0" smtClean="0">
                <a:latin typeface="VAG Rounded Std Light"/>
                <a:cs typeface="VAG Rounded Std Light"/>
              </a:rPr>
              <a:t> on twitter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500" dirty="0" smtClean="0">
              <a:latin typeface="VAG Rounded Std Light"/>
              <a:cs typeface="VAG Rounded Std Light"/>
            </a:endParaRPr>
          </a:p>
        </p:txBody>
      </p:sp>
      <p:pic>
        <p:nvPicPr>
          <p:cNvPr id="6" name="Picture 5" descr="Scr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7309293" cy="7663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500" dirty="0" smtClean="0">
              <a:latin typeface="VAG Rounded Std Light"/>
              <a:cs typeface="VAG Rounded Std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8034" y="238780"/>
            <a:ext cx="3552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VAG Rounded Std Light"/>
                <a:cs typeface="VAG Rounded Std Light"/>
              </a:rPr>
              <a:t>Batch Location Upload</a:t>
            </a:r>
            <a:endParaRPr lang="en-US" sz="2800" dirty="0">
              <a:solidFill>
                <a:srgbClr val="FFFFFF"/>
              </a:solidFill>
              <a:latin typeface="VAG Rounded Std Light"/>
              <a:cs typeface="VAG Rounded Std Light"/>
            </a:endParaRPr>
          </a:p>
        </p:txBody>
      </p:sp>
      <p:pic>
        <p:nvPicPr>
          <p:cNvPr id="8" name="Picture 7" descr="Earth-Upload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447800"/>
            <a:ext cx="2108200" cy="210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40386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VAG Rounded Std Light"/>
                <a:cs typeface="VAG Rounded Std Light"/>
              </a:rPr>
              <a:t>Large businesses can monitor </a:t>
            </a:r>
            <a:r>
              <a:rPr lang="en-US" sz="2800" dirty="0">
                <a:latin typeface="VAG Rounded Std Light"/>
                <a:cs typeface="VAG Rounded Std Light"/>
              </a:rPr>
              <a:t>LBS</a:t>
            </a:r>
            <a:r>
              <a:rPr lang="en-US" sz="2800" dirty="0" smtClean="0">
                <a:latin typeface="VAG Rounded Std Light"/>
                <a:cs typeface="VAG Rounded Std Light"/>
              </a:rPr>
              <a:t> traffic </a:t>
            </a:r>
            <a:r>
              <a:rPr lang="en-US" sz="2800" dirty="0">
                <a:latin typeface="VAG Rounded Std Light"/>
                <a:cs typeface="VAG Rounded Std Light"/>
              </a:rPr>
              <a:t>and engagement from multiple sources across</a:t>
            </a:r>
            <a:r>
              <a:rPr lang="en-US" sz="2800" dirty="0" smtClean="0">
                <a:latin typeface="VAG Rounded Std Light"/>
                <a:cs typeface="VAG Rounded Std Light"/>
              </a:rPr>
              <a:t> </a:t>
            </a:r>
          </a:p>
          <a:p>
            <a:pPr algn="ctr"/>
            <a:r>
              <a:rPr lang="en-US" sz="2800" dirty="0" smtClean="0">
                <a:latin typeface="VAG Rounded Std Light"/>
                <a:cs typeface="VAG Rounded Std Light"/>
              </a:rPr>
              <a:t>hundreds </a:t>
            </a:r>
            <a:r>
              <a:rPr lang="en-US" sz="2800" dirty="0">
                <a:latin typeface="VAG Rounded Std Light"/>
                <a:cs typeface="VAG Rounded Std Light"/>
              </a:rPr>
              <a:t>or thousands of </a:t>
            </a:r>
            <a:r>
              <a:rPr lang="en-US" sz="2800" dirty="0" smtClean="0">
                <a:latin typeface="VAG Rounded Std Light"/>
                <a:cs typeface="VAG Rounded Std Light"/>
              </a:rPr>
              <a:t>locations</a:t>
            </a:r>
          </a:p>
          <a:p>
            <a:pPr algn="ctr"/>
            <a:r>
              <a:rPr lang="en-US" sz="2800" dirty="0">
                <a:latin typeface="VAG Rounded Std Light"/>
                <a:cs typeface="VAG Rounded Std Light"/>
              </a:rPr>
              <a:t>w</a:t>
            </a:r>
            <a:r>
              <a:rPr lang="en-US" sz="2800" dirty="0" smtClean="0">
                <a:latin typeface="VAG Rounded Std Light"/>
                <a:cs typeface="VAG Rounded Std Light"/>
              </a:rPr>
              <a:t>ith just a few clicks.</a:t>
            </a:r>
            <a:endParaRPr lang="en-US" sz="2800" dirty="0">
              <a:latin typeface="VAG Rounded Std Light"/>
              <a:cs typeface="VAG Rounded St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500" dirty="0" smtClean="0">
              <a:latin typeface="VAG Rounded Std Light"/>
              <a:cs typeface="VAG Rounded Std Light"/>
            </a:endParaRPr>
          </a:p>
        </p:txBody>
      </p:sp>
      <p:pic>
        <p:nvPicPr>
          <p:cNvPr id="7" name="Picture 6" descr="Screen shot 2011-03-02 at 10.23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107"/>
            <a:ext cx="9144000" cy="6535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29400" y="5650468"/>
            <a:ext cx="231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AG Rounded Std Light"/>
                <a:cs typeface="VAG Rounded Std Light"/>
              </a:rPr>
              <a:t>Welcome to the future</a:t>
            </a:r>
            <a:endParaRPr lang="en-US" dirty="0">
              <a:solidFill>
                <a:schemeClr val="bg1"/>
              </a:solidFill>
              <a:latin typeface="VAG Rounded Std Light"/>
              <a:cs typeface="VAG Rounded St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500" dirty="0" smtClean="0">
              <a:latin typeface="VAG Rounded Std Light"/>
              <a:cs typeface="VAG Rounded Std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957697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VAG Rounded Std Light"/>
                <a:cs typeface="VAG Rounded Std Light"/>
              </a:rPr>
              <a:t>Thank You</a:t>
            </a:r>
          </a:p>
          <a:p>
            <a:pPr algn="ctr"/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VAG Rounded Std Light"/>
              <a:cs typeface="VAG Rounded Std Light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VAG Rounded Std Light"/>
                <a:cs typeface="VAG Rounded Std Light"/>
              </a:rPr>
              <a:t>adarsh@geotoko.com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VAG Rounded Std Light"/>
                <a:cs typeface="VAG Rounded Std Light"/>
              </a:rPr>
              <a:t>778 858 4967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VAG Rounded Std Light"/>
                <a:cs typeface="VAG Rounded Std Light"/>
              </a:rPr>
              <a:t>@</a:t>
            </a:r>
            <a:r>
              <a:rPr lang="en-US" sz="2000" dirty="0" err="1" smtClean="0">
                <a:solidFill>
                  <a:schemeClr val="bg1"/>
                </a:solidFill>
                <a:latin typeface="VAG Rounded Std Light"/>
                <a:cs typeface="VAG Rounded Std Light"/>
              </a:rPr>
              <a:t>pallian</a:t>
            </a:r>
            <a:endParaRPr lang="en-US" sz="2000" dirty="0">
              <a:solidFill>
                <a:schemeClr val="bg1"/>
              </a:solidFill>
              <a:latin typeface="VAG Rounded Std Light"/>
              <a:cs typeface="VAG Rounded Std Light"/>
            </a:endParaRPr>
          </a:p>
        </p:txBody>
      </p:sp>
      <p:pic>
        <p:nvPicPr>
          <p:cNvPr id="8" name="Picture 7" descr="img.ph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81000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14307"/>
            <a:ext cx="8686800" cy="1020762"/>
          </a:xfrm>
        </p:spPr>
        <p:txBody>
          <a:bodyPr>
            <a:noAutofit/>
          </a:bodyPr>
          <a:lstStyle/>
          <a:p>
            <a:r>
              <a:rPr lang="en-US" sz="3700" dirty="0">
                <a:latin typeface="VAG Rounded Std Light"/>
                <a:cs typeface="VAG Rounded Std Light"/>
              </a:rPr>
              <a:t>“simply put, location changes everything.”</a:t>
            </a:r>
            <a:endParaRPr lang="en-US" sz="3700" b="1" dirty="0">
              <a:latin typeface="VAG Rounded Std Light"/>
              <a:cs typeface="VAG Rounded Std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600" y="32766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AG Rounded Std Light"/>
                <a:cs typeface="VAG Rounded Std Light"/>
              </a:rPr>
              <a:t>-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VAG Rounded Std Light"/>
                <a:cs typeface="VAG Rounded Std Light"/>
              </a:rPr>
              <a:t>matthew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AG Rounded Std Light"/>
                <a:cs typeface="VAG Rounded Std Light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VAG Rounded Std Light"/>
                <a:cs typeface="VAG Rounded Std Light"/>
              </a:rPr>
              <a:t>honan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AG Rounded Std Light"/>
                <a:cs typeface="VAG Rounded Std Light"/>
              </a:rPr>
              <a:t>, wired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AG Rounded Std Light"/>
                <a:cs typeface="VAG Rounded Std Light"/>
              </a:rPr>
              <a:t>magazine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VAG Rounded Std Light"/>
              <a:cs typeface="VAG Rounded St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14307"/>
            <a:ext cx="8686800" cy="1020762"/>
          </a:xfrm>
        </p:spPr>
        <p:txBody>
          <a:bodyPr>
            <a:noAutofit/>
          </a:bodyPr>
          <a:lstStyle/>
          <a:p>
            <a:r>
              <a:rPr lang="en-US" sz="3700" dirty="0">
                <a:latin typeface="VAG Rounded Std Light"/>
                <a:cs typeface="VAG Rounded Std Light"/>
              </a:rPr>
              <a:t>“simply put, location changes everything.”</a:t>
            </a:r>
            <a:endParaRPr lang="en-US" sz="3700" b="1" dirty="0">
              <a:latin typeface="VAG Rounded Std Light"/>
              <a:cs typeface="VAG Rounded Std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600" y="327660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matthew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honan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wired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magazine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422080446_5a925b2f87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610600" cy="57432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4191000"/>
            <a:ext cx="8458200" cy="1459468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VAG Rounded Std Light"/>
                <a:cs typeface="VAG Rounded Std Light"/>
              </a:rPr>
              <a:t>The Check-in Landscape</a:t>
            </a:r>
            <a:endParaRPr lang="en-US" sz="4800" dirty="0">
              <a:latin typeface="VAG Rounded Std Light"/>
              <a:cs typeface="VAG Rounded St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81400"/>
            <a:ext cx="8839200" cy="838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VAG Rounded Std Light"/>
                <a:cs typeface="VAG Rounded Std Light"/>
              </a:rPr>
              <a:t>5 Billion Mobile Users Worldwide in 2010</a:t>
            </a:r>
            <a:endParaRPr lang="en-US" sz="4000" b="1" dirty="0">
              <a:latin typeface="VAG Rounded Std Light"/>
              <a:cs typeface="VAG Rounded Std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724400"/>
            <a:ext cx="3581400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di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VAG Rounded Std Light"/>
                <a:cs typeface="VAG Rounded Std Light"/>
              </a:rPr>
              <a:t>FOURSQUARE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VAG Rounded Std Light"/>
              <a:cs typeface="VAG Rounded Std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221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VAG Rounded Std Light"/>
                <a:cs typeface="VAG Rounded Std Light"/>
              </a:rPr>
              <a:t>8+ </a:t>
            </a:r>
            <a:r>
              <a:rPr lang="en-US" dirty="0">
                <a:latin typeface="VAG Rounded Std Light"/>
                <a:cs typeface="VAG Rounded Std Light"/>
              </a:rPr>
              <a:t>million users, 2 million daily check-ins, 60% US and 40% international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472440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VAG Rounded Std Light"/>
                <a:cs typeface="VAG Rounded Std Light"/>
              </a:rPr>
              <a:t>FACEBOOK PLACES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VAG Rounded Std Light"/>
              <a:cs typeface="VAG Rounded Std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5221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VAG Rounded Std Light"/>
                <a:cs typeface="VAG Rounded Std Light"/>
              </a:rPr>
              <a:t>30+ million</a:t>
            </a:r>
            <a:r>
              <a:rPr lang="en-US" dirty="0" smtClean="0">
                <a:latin typeface="VAG Rounded Std Light"/>
                <a:cs typeface="VAG Rounded Std Light"/>
              </a:rPr>
              <a:t> Facebook Places </a:t>
            </a:r>
            <a:r>
              <a:rPr lang="en-US" dirty="0">
                <a:latin typeface="VAG Rounded Std Light"/>
                <a:cs typeface="VAG Rounded Std Light"/>
              </a:rPr>
              <a:t>users,</a:t>
            </a:r>
            <a:r>
              <a:rPr lang="en-US" dirty="0" smtClean="0">
                <a:latin typeface="VAG Rounded Std Light"/>
                <a:cs typeface="VAG Rounded Std Light"/>
              </a:rPr>
              <a:t> </a:t>
            </a:r>
          </a:p>
          <a:p>
            <a:r>
              <a:rPr lang="en-US" dirty="0" smtClean="0">
                <a:latin typeface="VAG Rounded Std Light"/>
                <a:cs typeface="VAG Rounded Std Light"/>
              </a:rPr>
              <a:t>1.5 </a:t>
            </a:r>
            <a:r>
              <a:rPr lang="en-US" dirty="0">
                <a:latin typeface="VAG Rounded Std Light"/>
                <a:cs typeface="VAG Rounded Std Light"/>
              </a:rPr>
              <a:t>million local businesses on</a:t>
            </a:r>
            <a:r>
              <a:rPr lang="en-US" dirty="0" smtClean="0">
                <a:latin typeface="VAG Rounded Std Light"/>
                <a:cs typeface="VAG Rounded Std Light"/>
              </a:rPr>
              <a:t> FB Places</a:t>
            </a:r>
            <a:endParaRPr lang="en-US" dirty="0">
              <a:latin typeface="VAG Rounded Std Light"/>
              <a:cs typeface="VAG Rounded Std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500" dirty="0">
              <a:latin typeface="VAG Rounded Std Light"/>
              <a:cs typeface="VAG Rounded Std Light"/>
            </a:endParaRPr>
          </a:p>
        </p:txBody>
      </p:sp>
      <p:pic>
        <p:nvPicPr>
          <p:cNvPr id="9" name="Picture 8" descr="Screen shot 2011-03-02 at 4.33.0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82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500" dirty="0" smtClean="0">
                <a:latin typeface="VAG Rounded Std Light"/>
                <a:cs typeface="VAG Rounded Std Light"/>
              </a:rPr>
              <a:t>THE PROBLEM</a:t>
            </a:r>
          </a:p>
        </p:txBody>
      </p:sp>
      <p:pic>
        <p:nvPicPr>
          <p:cNvPr id="15" name="Picture 14" descr="foursquare_checkin_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237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1" y="4514671"/>
            <a:ext cx="8686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VAG Rounded Std Light"/>
                <a:cs typeface="VAG Rounded Std Light"/>
              </a:rPr>
              <a:t>Managing and measuring check</a:t>
            </a:r>
            <a:r>
              <a:rPr lang="en-US" sz="3600" dirty="0">
                <a:solidFill>
                  <a:srgbClr val="FFFFFF"/>
                </a:solidFill>
                <a:latin typeface="VAG Rounded Std Light"/>
                <a:cs typeface="VAG Rounded Std Light"/>
              </a:rPr>
              <a:t>-ins,</a:t>
            </a:r>
            <a:r>
              <a:rPr lang="en-US" sz="3600" dirty="0" smtClean="0">
                <a:solidFill>
                  <a:srgbClr val="FFFFFF"/>
                </a:solidFill>
                <a:latin typeface="VAG Rounded Std Light"/>
                <a:cs typeface="VAG Rounded Std Light"/>
              </a:rPr>
              <a:t> tips</a:t>
            </a:r>
            <a:r>
              <a:rPr lang="en-US" sz="3600" dirty="0">
                <a:solidFill>
                  <a:srgbClr val="FFFFFF"/>
                </a:solidFill>
                <a:latin typeface="VAG Rounded Std Light"/>
                <a:cs typeface="VAG Rounded Std Light"/>
              </a:rPr>
              <a:t>, reviews</a:t>
            </a:r>
            <a:r>
              <a:rPr lang="en-US" sz="3600" dirty="0" smtClean="0">
                <a:solidFill>
                  <a:srgbClr val="FFFFFF"/>
                </a:solidFill>
                <a:latin typeface="VAG Rounded Std Light"/>
                <a:cs typeface="VAG Rounded Std Light"/>
              </a:rPr>
              <a:t>, photos </a:t>
            </a:r>
            <a:r>
              <a:rPr lang="en-US" sz="3600" dirty="0">
                <a:solidFill>
                  <a:srgbClr val="FFFFFF"/>
                </a:solidFill>
                <a:latin typeface="VAG Rounded Std Light"/>
                <a:cs typeface="VAG Rounded Std Light"/>
              </a:rPr>
              <a:t>and </a:t>
            </a:r>
            <a:r>
              <a:rPr lang="en-US" sz="3600" dirty="0" smtClean="0">
                <a:solidFill>
                  <a:srgbClr val="FFFFFF"/>
                </a:solidFill>
                <a:latin typeface="VAG Rounded Std Light"/>
                <a:cs typeface="VAG Rounded Std Light"/>
              </a:rPr>
              <a:t>tweets your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  <a:latin typeface="VAG Rounded Std Light"/>
                <a:cs typeface="VAG Rounded Std Light"/>
              </a:rPr>
              <a:t>customers leave across </a:t>
            </a:r>
            <a:r>
              <a:rPr lang="en-US" sz="3600" dirty="0">
                <a:solidFill>
                  <a:srgbClr val="FFFFFF"/>
                </a:solidFill>
                <a:latin typeface="VAG Rounded Std Light"/>
                <a:cs typeface="VAG Rounded Std Light"/>
              </a:rPr>
              <a:t>all</a:t>
            </a:r>
            <a:r>
              <a:rPr lang="en-US" sz="3600" dirty="0" smtClean="0">
                <a:solidFill>
                  <a:srgbClr val="FFFFFF"/>
                </a:solidFill>
                <a:latin typeface="VAG Rounded Std Light"/>
                <a:cs typeface="VAG Rounded Std Light"/>
              </a:rPr>
              <a:t> your </a:t>
            </a:r>
            <a:r>
              <a:rPr lang="en-US" sz="3600" dirty="0">
                <a:solidFill>
                  <a:srgbClr val="FFFFFF"/>
                </a:solidFill>
                <a:latin typeface="VAG Rounded Std Light"/>
                <a:cs typeface="VAG Rounded Std Light"/>
              </a:rPr>
              <a:t>locations…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500" dirty="0" smtClean="0">
                <a:latin typeface="VAG Rounded Std Light"/>
                <a:cs typeface="VAG Rounded Std Light"/>
              </a:rPr>
              <a:t>THE PROBLEM</a:t>
            </a:r>
          </a:p>
        </p:txBody>
      </p:sp>
      <p:pic>
        <p:nvPicPr>
          <p:cNvPr id="15" name="Picture 14" descr="foursquare_checkin_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237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46554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E46C0A"/>
                </a:solidFill>
                <a:latin typeface="VAG Rounded Std Light"/>
                <a:cs typeface="VAG Rounded Std Light"/>
              </a:rPr>
              <a:t>… could be a problem.</a:t>
            </a:r>
            <a:endParaRPr lang="en-US" sz="4800" dirty="0">
              <a:solidFill>
                <a:srgbClr val="E46C0A"/>
              </a:solidFill>
              <a:latin typeface="VAG Rounded Std Light"/>
              <a:cs typeface="VAG Rounded St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19400"/>
            <a:ext cx="8686800" cy="1020762"/>
          </a:xfrm>
        </p:spPr>
        <p:txBody>
          <a:bodyPr>
            <a:noAutofit/>
          </a:bodyPr>
          <a:lstStyle/>
          <a:p>
            <a:r>
              <a:rPr lang="en-US" sz="3700" dirty="0" smtClean="0">
                <a:latin typeface="VAG Rounded Std Light"/>
                <a:cs typeface="VAG Rounded Std Light"/>
              </a:rPr>
              <a:t>Welcome, Geotoko</a:t>
            </a:r>
            <a:endParaRPr lang="en-US" sz="3700" b="1" dirty="0">
              <a:latin typeface="VAG Rounded Std Light"/>
              <a:cs typeface="VAG Rounded St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686800" cy="24384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VAG Rounded Std Light"/>
                <a:cs typeface="VAG Rounded Std Light"/>
              </a:rPr>
              <a:t>Geotoko provides an easy-to-</a:t>
            </a:r>
            <a:r>
              <a:rPr lang="en-US" sz="3600" dirty="0" smtClean="0">
                <a:latin typeface="VAG Rounded Std Light"/>
                <a:cs typeface="VAG Rounded Std Light"/>
              </a:rPr>
              <a:t>use</a:t>
            </a:r>
            <a:br>
              <a:rPr lang="en-US" sz="3600" dirty="0" smtClean="0">
                <a:latin typeface="VAG Rounded Std Light"/>
                <a:cs typeface="VAG Rounded Std Light"/>
              </a:rPr>
            </a:br>
            <a:r>
              <a:rPr lang="en-US" sz="3600" dirty="0" smtClean="0">
                <a:latin typeface="VAG Rounded Std Light"/>
                <a:cs typeface="VAG Rounded Std Light"/>
              </a:rPr>
              <a:t>web</a:t>
            </a:r>
            <a:r>
              <a:rPr lang="en-US" sz="3600" dirty="0">
                <a:latin typeface="VAG Rounded Std Light"/>
                <a:cs typeface="VAG Rounded Std Light"/>
              </a:rPr>
              <a:t>-based dashboard for </a:t>
            </a:r>
            <a:r>
              <a:rPr lang="en-US" sz="3600" dirty="0" smtClean="0">
                <a:latin typeface="VAG Rounded Std Light"/>
                <a:cs typeface="VAG Rounded Std Light"/>
              </a:rPr>
              <a:t>businesses</a:t>
            </a:r>
            <a:br>
              <a:rPr lang="en-US" sz="3600" dirty="0" smtClean="0">
                <a:latin typeface="VAG Rounded Std Light"/>
                <a:cs typeface="VAG Rounded Std Light"/>
              </a:rPr>
            </a:br>
            <a:r>
              <a:rPr lang="en-US" sz="3600" dirty="0" smtClean="0">
                <a:latin typeface="VAG Rounded Std Light"/>
                <a:cs typeface="VAG Rounded Std Light"/>
              </a:rPr>
              <a:t>to </a:t>
            </a:r>
            <a:r>
              <a:rPr lang="en-US" sz="3600" dirty="0">
                <a:solidFill>
                  <a:srgbClr val="E46C0A"/>
                </a:solidFill>
                <a:latin typeface="VAG Rounded Std Light"/>
                <a:cs typeface="VAG Rounded Std Light"/>
              </a:rPr>
              <a:t>create, manage and </a:t>
            </a:r>
            <a:r>
              <a:rPr lang="en-US" sz="3600" dirty="0" smtClean="0">
                <a:solidFill>
                  <a:srgbClr val="E46C0A"/>
                </a:solidFill>
                <a:latin typeface="VAG Rounded Std Light"/>
                <a:cs typeface="VAG Rounded Std Light"/>
              </a:rPr>
              <a:t>measure</a:t>
            </a:r>
            <a:r>
              <a:rPr lang="en-US" sz="3600" dirty="0" smtClean="0">
                <a:latin typeface="VAG Rounded Std Light"/>
                <a:cs typeface="VAG Rounded Std Light"/>
              </a:rPr>
              <a:t/>
            </a:r>
            <a:br>
              <a:rPr lang="en-US" sz="3600" dirty="0" smtClean="0">
                <a:latin typeface="VAG Rounded Std Light"/>
                <a:cs typeface="VAG Rounded Std Light"/>
              </a:rPr>
            </a:br>
            <a:r>
              <a:rPr lang="en-US" sz="3600" dirty="0" smtClean="0">
                <a:latin typeface="VAG Rounded Std Light"/>
                <a:cs typeface="VAG Rounded Std Light"/>
              </a:rPr>
              <a:t>their location-based marketing promotions across multiple platforms and venues.</a:t>
            </a:r>
            <a:endParaRPr lang="en-US" sz="3600" dirty="0">
              <a:latin typeface="VAG Rounded Std Light"/>
              <a:cs typeface="VAG Rounded Std Light"/>
            </a:endParaRPr>
          </a:p>
        </p:txBody>
      </p:sp>
      <p:pic>
        <p:nvPicPr>
          <p:cNvPr id="4" name="Picture 3" descr="gowal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343400"/>
            <a:ext cx="1828800" cy="1828800"/>
          </a:xfrm>
          <a:prstGeom prst="rect">
            <a:avLst/>
          </a:prstGeom>
        </p:spPr>
      </p:pic>
      <p:pic>
        <p:nvPicPr>
          <p:cNvPr id="5" name="Picture 4" descr="twi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343400"/>
            <a:ext cx="1828800" cy="1828800"/>
          </a:xfrm>
          <a:prstGeom prst="rect">
            <a:avLst/>
          </a:prstGeom>
        </p:spPr>
      </p:pic>
      <p:pic>
        <p:nvPicPr>
          <p:cNvPr id="6" name="Picture 5" descr="faceboo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343400"/>
            <a:ext cx="1905000" cy="1905000"/>
          </a:xfrm>
          <a:prstGeom prst="rect">
            <a:avLst/>
          </a:prstGeom>
        </p:spPr>
      </p:pic>
      <p:pic>
        <p:nvPicPr>
          <p:cNvPr id="7" name="Picture 6" descr="foursqua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3434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321</Words>
  <Application>Microsoft Macintosh PowerPoint</Application>
  <PresentationFormat>On-screen Show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Location-Based Marketing Success</vt:lpstr>
      <vt:lpstr>Adarsh Pallian </vt:lpstr>
      <vt:lpstr>“simply put, location changes everything.”</vt:lpstr>
      <vt:lpstr>“simply put, location changes everything.”</vt:lpstr>
      <vt:lpstr>5 Billion Mobile Users Worldwide in 2010</vt:lpstr>
      <vt:lpstr>Slide 6</vt:lpstr>
      <vt:lpstr>Slide 7</vt:lpstr>
      <vt:lpstr>Welcome, Geotoko</vt:lpstr>
      <vt:lpstr>Geotoko provides an easy-to-use web-based dashboard for businesses to create, manage and measure their location-based marketing promotions across multiple platforms and venues.</vt:lpstr>
      <vt:lpstr>01 Create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Pallian Creative,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Location-Based Marketing Success</dc:title>
  <dc:creator>Adarsh Pallian</dc:creator>
  <cp:keywords/>
  <cp:lastModifiedBy>Sophia DeMartini</cp:lastModifiedBy>
  <cp:revision>93</cp:revision>
  <dcterms:created xsi:type="dcterms:W3CDTF">2011-04-19T18:24:33Z</dcterms:created>
  <dcterms:modified xsi:type="dcterms:W3CDTF">2011-04-19T18:26:27Z</dcterms:modified>
</cp:coreProperties>
</file>